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36009263" cy="43205400"/>
  <p:notesSz cx="6858000" cy="9144000"/>
  <p:defaultTextStyle>
    <a:defPPr>
      <a:defRPr lang="en-US"/>
    </a:defPPr>
    <a:lvl1pPr marL="0" algn="l" defTabSz="4526280" rtl="0" eaLnBrk="1" latinLnBrk="0" hangingPunct="1">
      <a:defRPr sz="8900" kern="1200">
        <a:solidFill>
          <a:schemeClr val="tx1"/>
        </a:solidFill>
        <a:latin typeface="+mn-lt"/>
        <a:ea typeface="+mn-ea"/>
        <a:cs typeface="+mn-cs"/>
      </a:defRPr>
    </a:lvl1pPr>
    <a:lvl2pPr marL="2263140" algn="l" defTabSz="4526280" rtl="0" eaLnBrk="1" latinLnBrk="0" hangingPunct="1">
      <a:defRPr sz="8900" kern="1200">
        <a:solidFill>
          <a:schemeClr val="tx1"/>
        </a:solidFill>
        <a:latin typeface="+mn-lt"/>
        <a:ea typeface="+mn-ea"/>
        <a:cs typeface="+mn-cs"/>
      </a:defRPr>
    </a:lvl2pPr>
    <a:lvl3pPr marL="4526280" algn="l" defTabSz="4526280" rtl="0" eaLnBrk="1" latinLnBrk="0" hangingPunct="1">
      <a:defRPr sz="8900" kern="1200">
        <a:solidFill>
          <a:schemeClr val="tx1"/>
        </a:solidFill>
        <a:latin typeface="+mn-lt"/>
        <a:ea typeface="+mn-ea"/>
        <a:cs typeface="+mn-cs"/>
      </a:defRPr>
    </a:lvl3pPr>
    <a:lvl4pPr marL="6789420" algn="l" defTabSz="4526280" rtl="0" eaLnBrk="1" latinLnBrk="0" hangingPunct="1">
      <a:defRPr sz="8900" kern="1200">
        <a:solidFill>
          <a:schemeClr val="tx1"/>
        </a:solidFill>
        <a:latin typeface="+mn-lt"/>
        <a:ea typeface="+mn-ea"/>
        <a:cs typeface="+mn-cs"/>
      </a:defRPr>
    </a:lvl4pPr>
    <a:lvl5pPr marL="9052560" algn="l" defTabSz="4526280" rtl="0" eaLnBrk="1" latinLnBrk="0" hangingPunct="1">
      <a:defRPr sz="8900" kern="1200">
        <a:solidFill>
          <a:schemeClr val="tx1"/>
        </a:solidFill>
        <a:latin typeface="+mn-lt"/>
        <a:ea typeface="+mn-ea"/>
        <a:cs typeface="+mn-cs"/>
      </a:defRPr>
    </a:lvl5pPr>
    <a:lvl6pPr marL="11315700" algn="l" defTabSz="4526280" rtl="0" eaLnBrk="1" latinLnBrk="0" hangingPunct="1">
      <a:defRPr sz="8900" kern="1200">
        <a:solidFill>
          <a:schemeClr val="tx1"/>
        </a:solidFill>
        <a:latin typeface="+mn-lt"/>
        <a:ea typeface="+mn-ea"/>
        <a:cs typeface="+mn-cs"/>
      </a:defRPr>
    </a:lvl6pPr>
    <a:lvl7pPr marL="13578840" algn="l" defTabSz="4526280" rtl="0" eaLnBrk="1" latinLnBrk="0" hangingPunct="1">
      <a:defRPr sz="8900" kern="1200">
        <a:solidFill>
          <a:schemeClr val="tx1"/>
        </a:solidFill>
        <a:latin typeface="+mn-lt"/>
        <a:ea typeface="+mn-ea"/>
        <a:cs typeface="+mn-cs"/>
      </a:defRPr>
    </a:lvl7pPr>
    <a:lvl8pPr marL="15841980" algn="l" defTabSz="4526280" rtl="0" eaLnBrk="1" latinLnBrk="0" hangingPunct="1">
      <a:defRPr sz="8900" kern="1200">
        <a:solidFill>
          <a:schemeClr val="tx1"/>
        </a:solidFill>
        <a:latin typeface="+mn-lt"/>
        <a:ea typeface="+mn-ea"/>
        <a:cs typeface="+mn-cs"/>
      </a:defRPr>
    </a:lvl8pPr>
    <a:lvl9pPr marL="18105120" algn="l" defTabSz="4526280" rtl="0" eaLnBrk="1" latinLnBrk="0" hangingPunct="1">
      <a:defRPr sz="8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49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23" d="100"/>
          <a:sy n="23" d="100"/>
        </p:scale>
        <p:origin x="-492" y="1686"/>
      </p:cViewPr>
      <p:guideLst>
        <p:guide orient="horz" pos="13608"/>
        <p:guide pos="113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10" Type="http://schemas.openxmlformats.org/officeDocument/2006/relationships/customXml" Target="../customXml/item4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00696" y="13421680"/>
            <a:ext cx="30607874" cy="926115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01390" y="24483060"/>
            <a:ext cx="25206484" cy="110413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63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26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7894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052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315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578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841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105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965E4-7CD8-49F3-909D-35A42710CAFC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F26B4-4CFB-4E49-AE57-FCBEEEC5F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625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965E4-7CD8-49F3-909D-35A42710CAFC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F26B4-4CFB-4E49-AE57-FCBEEEC5F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121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6106716" y="1730222"/>
            <a:ext cx="8102085" cy="3686460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00463" y="1730222"/>
            <a:ext cx="23706099" cy="3686460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965E4-7CD8-49F3-909D-35A42710CAFC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F26B4-4CFB-4E49-AE57-FCBEEEC5F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491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965E4-7CD8-49F3-909D-35A42710CAFC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F26B4-4CFB-4E49-AE57-FCBEEEC5F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952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4484" y="27763474"/>
            <a:ext cx="30607874" cy="8581073"/>
          </a:xfrm>
        </p:spPr>
        <p:txBody>
          <a:bodyPr anchor="t"/>
          <a:lstStyle>
            <a:lvl1pPr algn="l">
              <a:defRPr sz="19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44484" y="18312295"/>
            <a:ext cx="30607874" cy="9451178"/>
          </a:xfrm>
        </p:spPr>
        <p:txBody>
          <a:bodyPr anchor="b"/>
          <a:lstStyle>
            <a:lvl1pPr marL="0" indent="0">
              <a:buNone/>
              <a:defRPr sz="9900">
                <a:solidFill>
                  <a:schemeClr val="tx1">
                    <a:tint val="75000"/>
                  </a:schemeClr>
                </a:solidFill>
              </a:defRPr>
            </a:lvl1pPr>
            <a:lvl2pPr marL="2263140" indent="0">
              <a:buNone/>
              <a:defRPr sz="8900">
                <a:solidFill>
                  <a:schemeClr val="tx1">
                    <a:tint val="75000"/>
                  </a:schemeClr>
                </a:solidFill>
              </a:defRPr>
            </a:lvl2pPr>
            <a:lvl3pPr marL="4526280" indent="0">
              <a:buNone/>
              <a:defRPr sz="7900">
                <a:solidFill>
                  <a:schemeClr val="tx1">
                    <a:tint val="75000"/>
                  </a:schemeClr>
                </a:solidFill>
              </a:defRPr>
            </a:lvl3pPr>
            <a:lvl4pPr marL="6789420" indent="0">
              <a:buNone/>
              <a:defRPr sz="6900">
                <a:solidFill>
                  <a:schemeClr val="tx1">
                    <a:tint val="75000"/>
                  </a:schemeClr>
                </a:solidFill>
              </a:defRPr>
            </a:lvl4pPr>
            <a:lvl5pPr marL="9052560" indent="0">
              <a:buNone/>
              <a:defRPr sz="6900">
                <a:solidFill>
                  <a:schemeClr val="tx1">
                    <a:tint val="75000"/>
                  </a:schemeClr>
                </a:solidFill>
              </a:defRPr>
            </a:lvl5pPr>
            <a:lvl6pPr marL="11315700" indent="0">
              <a:buNone/>
              <a:defRPr sz="6900">
                <a:solidFill>
                  <a:schemeClr val="tx1">
                    <a:tint val="75000"/>
                  </a:schemeClr>
                </a:solidFill>
              </a:defRPr>
            </a:lvl6pPr>
            <a:lvl7pPr marL="13578840" indent="0">
              <a:buNone/>
              <a:defRPr sz="6900">
                <a:solidFill>
                  <a:schemeClr val="tx1">
                    <a:tint val="75000"/>
                  </a:schemeClr>
                </a:solidFill>
              </a:defRPr>
            </a:lvl7pPr>
            <a:lvl8pPr marL="15841980" indent="0">
              <a:buNone/>
              <a:defRPr sz="6900">
                <a:solidFill>
                  <a:schemeClr val="tx1">
                    <a:tint val="75000"/>
                  </a:schemeClr>
                </a:solidFill>
              </a:defRPr>
            </a:lvl8pPr>
            <a:lvl9pPr marL="18105120" indent="0">
              <a:buNone/>
              <a:defRPr sz="6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965E4-7CD8-49F3-909D-35A42710CAFC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F26B4-4CFB-4E49-AE57-FCBEEEC5F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503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00463" y="10081264"/>
            <a:ext cx="15904092" cy="28513567"/>
          </a:xfrm>
        </p:spPr>
        <p:txBody>
          <a:bodyPr/>
          <a:lstStyle>
            <a:lvl1pPr>
              <a:defRPr sz="13900"/>
            </a:lvl1pPr>
            <a:lvl2pPr>
              <a:defRPr sz="11900"/>
            </a:lvl2pPr>
            <a:lvl3pPr>
              <a:defRPr sz="9900"/>
            </a:lvl3pPr>
            <a:lvl4pPr>
              <a:defRPr sz="8900"/>
            </a:lvl4pPr>
            <a:lvl5pPr>
              <a:defRPr sz="8900"/>
            </a:lvl5pPr>
            <a:lvl6pPr>
              <a:defRPr sz="8900"/>
            </a:lvl6pPr>
            <a:lvl7pPr>
              <a:defRPr sz="8900"/>
            </a:lvl7pPr>
            <a:lvl8pPr>
              <a:defRPr sz="8900"/>
            </a:lvl8pPr>
            <a:lvl9pPr>
              <a:defRPr sz="8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304708" y="10081264"/>
            <a:ext cx="15904092" cy="28513567"/>
          </a:xfrm>
        </p:spPr>
        <p:txBody>
          <a:bodyPr/>
          <a:lstStyle>
            <a:lvl1pPr>
              <a:defRPr sz="13900"/>
            </a:lvl1pPr>
            <a:lvl2pPr>
              <a:defRPr sz="11900"/>
            </a:lvl2pPr>
            <a:lvl3pPr>
              <a:defRPr sz="9900"/>
            </a:lvl3pPr>
            <a:lvl4pPr>
              <a:defRPr sz="8900"/>
            </a:lvl4pPr>
            <a:lvl5pPr>
              <a:defRPr sz="8900"/>
            </a:lvl5pPr>
            <a:lvl6pPr>
              <a:defRPr sz="8900"/>
            </a:lvl6pPr>
            <a:lvl7pPr>
              <a:defRPr sz="8900"/>
            </a:lvl7pPr>
            <a:lvl8pPr>
              <a:defRPr sz="8900"/>
            </a:lvl8pPr>
            <a:lvl9pPr>
              <a:defRPr sz="8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965E4-7CD8-49F3-909D-35A42710CAFC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F26B4-4CFB-4E49-AE57-FCBEEEC5F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98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0463" y="9671213"/>
            <a:ext cx="15910344" cy="4030501"/>
          </a:xfrm>
        </p:spPr>
        <p:txBody>
          <a:bodyPr anchor="b"/>
          <a:lstStyle>
            <a:lvl1pPr marL="0" indent="0">
              <a:buNone/>
              <a:defRPr sz="11900" b="1"/>
            </a:lvl1pPr>
            <a:lvl2pPr marL="2263140" indent="0">
              <a:buNone/>
              <a:defRPr sz="9900" b="1"/>
            </a:lvl2pPr>
            <a:lvl3pPr marL="4526280" indent="0">
              <a:buNone/>
              <a:defRPr sz="8900" b="1"/>
            </a:lvl3pPr>
            <a:lvl4pPr marL="6789420" indent="0">
              <a:buNone/>
              <a:defRPr sz="7900" b="1"/>
            </a:lvl4pPr>
            <a:lvl5pPr marL="9052560" indent="0">
              <a:buNone/>
              <a:defRPr sz="7900" b="1"/>
            </a:lvl5pPr>
            <a:lvl6pPr marL="11315700" indent="0">
              <a:buNone/>
              <a:defRPr sz="7900" b="1"/>
            </a:lvl6pPr>
            <a:lvl7pPr marL="13578840" indent="0">
              <a:buNone/>
              <a:defRPr sz="7900" b="1"/>
            </a:lvl7pPr>
            <a:lvl8pPr marL="15841980" indent="0">
              <a:buNone/>
              <a:defRPr sz="7900" b="1"/>
            </a:lvl8pPr>
            <a:lvl9pPr marL="18105120" indent="0">
              <a:buNone/>
              <a:defRPr sz="7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00463" y="13701713"/>
            <a:ext cx="15910344" cy="24893114"/>
          </a:xfrm>
        </p:spPr>
        <p:txBody>
          <a:bodyPr/>
          <a:lstStyle>
            <a:lvl1pPr>
              <a:defRPr sz="11900"/>
            </a:lvl1pPr>
            <a:lvl2pPr>
              <a:defRPr sz="9900"/>
            </a:lvl2pPr>
            <a:lvl3pPr>
              <a:defRPr sz="8900"/>
            </a:lvl3pPr>
            <a:lvl4pPr>
              <a:defRPr sz="7900"/>
            </a:lvl4pPr>
            <a:lvl5pPr>
              <a:defRPr sz="7900"/>
            </a:lvl5pPr>
            <a:lvl6pPr>
              <a:defRPr sz="7900"/>
            </a:lvl6pPr>
            <a:lvl7pPr>
              <a:defRPr sz="7900"/>
            </a:lvl7pPr>
            <a:lvl8pPr>
              <a:defRPr sz="7900"/>
            </a:lvl8pPr>
            <a:lvl9pPr>
              <a:defRPr sz="7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8292208" y="9671213"/>
            <a:ext cx="15916594" cy="4030501"/>
          </a:xfrm>
        </p:spPr>
        <p:txBody>
          <a:bodyPr anchor="b"/>
          <a:lstStyle>
            <a:lvl1pPr marL="0" indent="0">
              <a:buNone/>
              <a:defRPr sz="11900" b="1"/>
            </a:lvl1pPr>
            <a:lvl2pPr marL="2263140" indent="0">
              <a:buNone/>
              <a:defRPr sz="9900" b="1"/>
            </a:lvl2pPr>
            <a:lvl3pPr marL="4526280" indent="0">
              <a:buNone/>
              <a:defRPr sz="8900" b="1"/>
            </a:lvl3pPr>
            <a:lvl4pPr marL="6789420" indent="0">
              <a:buNone/>
              <a:defRPr sz="7900" b="1"/>
            </a:lvl4pPr>
            <a:lvl5pPr marL="9052560" indent="0">
              <a:buNone/>
              <a:defRPr sz="7900" b="1"/>
            </a:lvl5pPr>
            <a:lvl6pPr marL="11315700" indent="0">
              <a:buNone/>
              <a:defRPr sz="7900" b="1"/>
            </a:lvl6pPr>
            <a:lvl7pPr marL="13578840" indent="0">
              <a:buNone/>
              <a:defRPr sz="7900" b="1"/>
            </a:lvl7pPr>
            <a:lvl8pPr marL="15841980" indent="0">
              <a:buNone/>
              <a:defRPr sz="7900" b="1"/>
            </a:lvl8pPr>
            <a:lvl9pPr marL="18105120" indent="0">
              <a:buNone/>
              <a:defRPr sz="7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8292208" y="13701713"/>
            <a:ext cx="15916594" cy="24893114"/>
          </a:xfrm>
        </p:spPr>
        <p:txBody>
          <a:bodyPr/>
          <a:lstStyle>
            <a:lvl1pPr>
              <a:defRPr sz="11900"/>
            </a:lvl1pPr>
            <a:lvl2pPr>
              <a:defRPr sz="9900"/>
            </a:lvl2pPr>
            <a:lvl3pPr>
              <a:defRPr sz="8900"/>
            </a:lvl3pPr>
            <a:lvl4pPr>
              <a:defRPr sz="7900"/>
            </a:lvl4pPr>
            <a:lvl5pPr>
              <a:defRPr sz="7900"/>
            </a:lvl5pPr>
            <a:lvl6pPr>
              <a:defRPr sz="7900"/>
            </a:lvl6pPr>
            <a:lvl7pPr>
              <a:defRPr sz="7900"/>
            </a:lvl7pPr>
            <a:lvl8pPr>
              <a:defRPr sz="7900"/>
            </a:lvl8pPr>
            <a:lvl9pPr>
              <a:defRPr sz="7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965E4-7CD8-49F3-909D-35A42710CAFC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F26B4-4CFB-4E49-AE57-FCBEEEC5F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867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965E4-7CD8-49F3-909D-35A42710CAFC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F26B4-4CFB-4E49-AE57-FCBEEEC5F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563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965E4-7CD8-49F3-909D-35A42710CAFC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F26B4-4CFB-4E49-AE57-FCBEEEC5F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585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465" y="1720216"/>
            <a:ext cx="11846799" cy="7320915"/>
          </a:xfrm>
        </p:spPr>
        <p:txBody>
          <a:bodyPr anchor="b"/>
          <a:lstStyle>
            <a:lvl1pPr algn="l">
              <a:defRPr sz="9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78621" y="1720218"/>
            <a:ext cx="20130179" cy="36874612"/>
          </a:xfrm>
        </p:spPr>
        <p:txBody>
          <a:bodyPr/>
          <a:lstStyle>
            <a:lvl1pPr>
              <a:defRPr sz="15800"/>
            </a:lvl1pPr>
            <a:lvl2pPr>
              <a:defRPr sz="13900"/>
            </a:lvl2pPr>
            <a:lvl3pPr>
              <a:defRPr sz="11900"/>
            </a:lvl3pPr>
            <a:lvl4pPr>
              <a:defRPr sz="9900"/>
            </a:lvl4pPr>
            <a:lvl5pPr>
              <a:defRPr sz="9900"/>
            </a:lvl5pPr>
            <a:lvl6pPr>
              <a:defRPr sz="9900"/>
            </a:lvl6pPr>
            <a:lvl7pPr>
              <a:defRPr sz="9900"/>
            </a:lvl7pPr>
            <a:lvl8pPr>
              <a:defRPr sz="9900"/>
            </a:lvl8pPr>
            <a:lvl9pPr>
              <a:defRPr sz="9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00465" y="9041133"/>
            <a:ext cx="11846799" cy="29553697"/>
          </a:xfrm>
        </p:spPr>
        <p:txBody>
          <a:bodyPr/>
          <a:lstStyle>
            <a:lvl1pPr marL="0" indent="0">
              <a:buNone/>
              <a:defRPr sz="6900"/>
            </a:lvl1pPr>
            <a:lvl2pPr marL="2263140" indent="0">
              <a:buNone/>
              <a:defRPr sz="5900"/>
            </a:lvl2pPr>
            <a:lvl3pPr marL="4526280" indent="0">
              <a:buNone/>
              <a:defRPr sz="5000"/>
            </a:lvl3pPr>
            <a:lvl4pPr marL="6789420" indent="0">
              <a:buNone/>
              <a:defRPr sz="4500"/>
            </a:lvl4pPr>
            <a:lvl5pPr marL="9052560" indent="0">
              <a:buNone/>
              <a:defRPr sz="4500"/>
            </a:lvl5pPr>
            <a:lvl6pPr marL="11315700" indent="0">
              <a:buNone/>
              <a:defRPr sz="4500"/>
            </a:lvl6pPr>
            <a:lvl7pPr marL="13578840" indent="0">
              <a:buNone/>
              <a:defRPr sz="4500"/>
            </a:lvl7pPr>
            <a:lvl8pPr marL="15841980" indent="0">
              <a:buNone/>
              <a:defRPr sz="4500"/>
            </a:lvl8pPr>
            <a:lvl9pPr marL="18105120" indent="0">
              <a:buNone/>
              <a:defRPr sz="4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965E4-7CD8-49F3-909D-35A42710CAFC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F26B4-4CFB-4E49-AE57-FCBEEEC5F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215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58067" y="30243781"/>
            <a:ext cx="21605558" cy="3570449"/>
          </a:xfrm>
        </p:spPr>
        <p:txBody>
          <a:bodyPr anchor="b"/>
          <a:lstStyle>
            <a:lvl1pPr algn="l">
              <a:defRPr sz="9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058067" y="3860483"/>
            <a:ext cx="21605558" cy="25923240"/>
          </a:xfrm>
        </p:spPr>
        <p:txBody>
          <a:bodyPr/>
          <a:lstStyle>
            <a:lvl1pPr marL="0" indent="0">
              <a:buNone/>
              <a:defRPr sz="15800"/>
            </a:lvl1pPr>
            <a:lvl2pPr marL="2263140" indent="0">
              <a:buNone/>
              <a:defRPr sz="13900"/>
            </a:lvl2pPr>
            <a:lvl3pPr marL="4526280" indent="0">
              <a:buNone/>
              <a:defRPr sz="11900"/>
            </a:lvl3pPr>
            <a:lvl4pPr marL="6789420" indent="0">
              <a:buNone/>
              <a:defRPr sz="9900"/>
            </a:lvl4pPr>
            <a:lvl5pPr marL="9052560" indent="0">
              <a:buNone/>
              <a:defRPr sz="9900"/>
            </a:lvl5pPr>
            <a:lvl6pPr marL="11315700" indent="0">
              <a:buNone/>
              <a:defRPr sz="9900"/>
            </a:lvl6pPr>
            <a:lvl7pPr marL="13578840" indent="0">
              <a:buNone/>
              <a:defRPr sz="9900"/>
            </a:lvl7pPr>
            <a:lvl8pPr marL="15841980" indent="0">
              <a:buNone/>
              <a:defRPr sz="9900"/>
            </a:lvl8pPr>
            <a:lvl9pPr marL="18105120" indent="0">
              <a:buNone/>
              <a:defRPr sz="9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58067" y="33814230"/>
            <a:ext cx="21605558" cy="5070631"/>
          </a:xfrm>
        </p:spPr>
        <p:txBody>
          <a:bodyPr/>
          <a:lstStyle>
            <a:lvl1pPr marL="0" indent="0">
              <a:buNone/>
              <a:defRPr sz="6900"/>
            </a:lvl1pPr>
            <a:lvl2pPr marL="2263140" indent="0">
              <a:buNone/>
              <a:defRPr sz="5900"/>
            </a:lvl2pPr>
            <a:lvl3pPr marL="4526280" indent="0">
              <a:buNone/>
              <a:defRPr sz="5000"/>
            </a:lvl3pPr>
            <a:lvl4pPr marL="6789420" indent="0">
              <a:buNone/>
              <a:defRPr sz="4500"/>
            </a:lvl4pPr>
            <a:lvl5pPr marL="9052560" indent="0">
              <a:buNone/>
              <a:defRPr sz="4500"/>
            </a:lvl5pPr>
            <a:lvl6pPr marL="11315700" indent="0">
              <a:buNone/>
              <a:defRPr sz="4500"/>
            </a:lvl6pPr>
            <a:lvl7pPr marL="13578840" indent="0">
              <a:buNone/>
              <a:defRPr sz="4500"/>
            </a:lvl7pPr>
            <a:lvl8pPr marL="15841980" indent="0">
              <a:buNone/>
              <a:defRPr sz="4500"/>
            </a:lvl8pPr>
            <a:lvl9pPr marL="18105120" indent="0">
              <a:buNone/>
              <a:defRPr sz="4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965E4-7CD8-49F3-909D-35A42710CAFC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F26B4-4CFB-4E49-AE57-FCBEEEC5F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648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00463" y="1730219"/>
            <a:ext cx="32408337" cy="7200900"/>
          </a:xfrm>
          <a:prstGeom prst="rect">
            <a:avLst/>
          </a:prstGeom>
        </p:spPr>
        <p:txBody>
          <a:bodyPr vert="horz" lIns="452628" tIns="226314" rIns="452628" bIns="22631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0463" y="10081264"/>
            <a:ext cx="32408337" cy="28513567"/>
          </a:xfrm>
          <a:prstGeom prst="rect">
            <a:avLst/>
          </a:prstGeom>
        </p:spPr>
        <p:txBody>
          <a:bodyPr vert="horz" lIns="452628" tIns="226314" rIns="452628" bIns="22631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00463" y="40045008"/>
            <a:ext cx="8402161" cy="2300288"/>
          </a:xfrm>
          <a:prstGeom prst="rect">
            <a:avLst/>
          </a:prstGeom>
        </p:spPr>
        <p:txBody>
          <a:bodyPr vert="horz" lIns="452628" tIns="226314" rIns="452628" bIns="226314" rtlCol="0" anchor="ctr"/>
          <a:lstStyle>
            <a:lvl1pPr algn="l">
              <a:defRPr sz="5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F965E4-7CD8-49F3-909D-35A42710CAFC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303166" y="40045008"/>
            <a:ext cx="11402933" cy="2300288"/>
          </a:xfrm>
          <a:prstGeom prst="rect">
            <a:avLst/>
          </a:prstGeom>
        </p:spPr>
        <p:txBody>
          <a:bodyPr vert="horz" lIns="452628" tIns="226314" rIns="452628" bIns="226314" rtlCol="0" anchor="ctr"/>
          <a:lstStyle>
            <a:lvl1pPr algn="ctr">
              <a:defRPr sz="5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806639" y="40045008"/>
            <a:ext cx="8402161" cy="2300288"/>
          </a:xfrm>
          <a:prstGeom prst="rect">
            <a:avLst/>
          </a:prstGeom>
        </p:spPr>
        <p:txBody>
          <a:bodyPr vert="horz" lIns="452628" tIns="226314" rIns="452628" bIns="226314" rtlCol="0" anchor="ctr"/>
          <a:lstStyle>
            <a:lvl1pPr algn="r">
              <a:defRPr sz="5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BF26B4-4CFB-4E49-AE57-FCBEEEC5F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499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26280" rtl="0" eaLnBrk="1" latinLnBrk="0" hangingPunct="1">
        <a:spcBef>
          <a:spcPct val="0"/>
        </a:spcBef>
        <a:buNone/>
        <a:defRPr sz="21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97355" indent="-1697355" algn="l" defTabSz="4526280" rtl="0" eaLnBrk="1" latinLnBrk="0" hangingPunct="1">
        <a:spcBef>
          <a:spcPct val="20000"/>
        </a:spcBef>
        <a:buFont typeface="Arial" pitchFamily="34" charset="0"/>
        <a:buChar char="•"/>
        <a:defRPr sz="15800" kern="1200">
          <a:solidFill>
            <a:schemeClr val="tx1"/>
          </a:solidFill>
          <a:latin typeface="+mn-lt"/>
          <a:ea typeface="+mn-ea"/>
          <a:cs typeface="+mn-cs"/>
        </a:defRPr>
      </a:lvl1pPr>
      <a:lvl2pPr marL="3677603" indent="-1414463" algn="l" defTabSz="4526280" rtl="0" eaLnBrk="1" latinLnBrk="0" hangingPunct="1">
        <a:spcBef>
          <a:spcPct val="20000"/>
        </a:spcBef>
        <a:buFont typeface="Arial" pitchFamily="34" charset="0"/>
        <a:buChar char="–"/>
        <a:defRPr sz="13900" kern="1200">
          <a:solidFill>
            <a:schemeClr val="tx1"/>
          </a:solidFill>
          <a:latin typeface="+mn-lt"/>
          <a:ea typeface="+mn-ea"/>
          <a:cs typeface="+mn-cs"/>
        </a:defRPr>
      </a:lvl2pPr>
      <a:lvl3pPr marL="5657850" indent="-1131570" algn="l" defTabSz="4526280" rtl="0" eaLnBrk="1" latinLnBrk="0" hangingPunct="1">
        <a:spcBef>
          <a:spcPct val="20000"/>
        </a:spcBef>
        <a:buFont typeface="Arial" pitchFamily="34" charset="0"/>
        <a:buChar char="•"/>
        <a:defRPr sz="11900" kern="1200">
          <a:solidFill>
            <a:schemeClr val="tx1"/>
          </a:solidFill>
          <a:latin typeface="+mn-lt"/>
          <a:ea typeface="+mn-ea"/>
          <a:cs typeface="+mn-cs"/>
        </a:defRPr>
      </a:lvl3pPr>
      <a:lvl4pPr marL="7920990" indent="-1131570" algn="l" defTabSz="4526280" rtl="0" eaLnBrk="1" latinLnBrk="0" hangingPunct="1">
        <a:spcBef>
          <a:spcPct val="20000"/>
        </a:spcBef>
        <a:buFont typeface="Arial" pitchFamily="34" charset="0"/>
        <a:buChar char="–"/>
        <a:defRPr sz="9900" kern="1200">
          <a:solidFill>
            <a:schemeClr val="tx1"/>
          </a:solidFill>
          <a:latin typeface="+mn-lt"/>
          <a:ea typeface="+mn-ea"/>
          <a:cs typeface="+mn-cs"/>
        </a:defRPr>
      </a:lvl4pPr>
      <a:lvl5pPr marL="10184130" indent="-1131570" algn="l" defTabSz="4526280" rtl="0" eaLnBrk="1" latinLnBrk="0" hangingPunct="1">
        <a:spcBef>
          <a:spcPct val="20000"/>
        </a:spcBef>
        <a:buFont typeface="Arial" pitchFamily="34" charset="0"/>
        <a:buChar char="»"/>
        <a:defRPr sz="9900" kern="1200">
          <a:solidFill>
            <a:schemeClr val="tx1"/>
          </a:solidFill>
          <a:latin typeface="+mn-lt"/>
          <a:ea typeface="+mn-ea"/>
          <a:cs typeface="+mn-cs"/>
        </a:defRPr>
      </a:lvl5pPr>
      <a:lvl6pPr marL="12447270" indent="-1131570" algn="l" defTabSz="4526280" rtl="0" eaLnBrk="1" latinLnBrk="0" hangingPunct="1">
        <a:spcBef>
          <a:spcPct val="20000"/>
        </a:spcBef>
        <a:buFont typeface="Arial" pitchFamily="34" charset="0"/>
        <a:buChar char="•"/>
        <a:defRPr sz="99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0410" indent="-1131570" algn="l" defTabSz="4526280" rtl="0" eaLnBrk="1" latinLnBrk="0" hangingPunct="1">
        <a:spcBef>
          <a:spcPct val="20000"/>
        </a:spcBef>
        <a:buFont typeface="Arial" pitchFamily="34" charset="0"/>
        <a:buChar char="•"/>
        <a:defRPr sz="9900" kern="1200">
          <a:solidFill>
            <a:schemeClr val="tx1"/>
          </a:solidFill>
          <a:latin typeface="+mn-lt"/>
          <a:ea typeface="+mn-ea"/>
          <a:cs typeface="+mn-cs"/>
        </a:defRPr>
      </a:lvl7pPr>
      <a:lvl8pPr marL="16973550" indent="-1131570" algn="l" defTabSz="4526280" rtl="0" eaLnBrk="1" latinLnBrk="0" hangingPunct="1">
        <a:spcBef>
          <a:spcPct val="20000"/>
        </a:spcBef>
        <a:buFont typeface="Arial" pitchFamily="34" charset="0"/>
        <a:buChar char="•"/>
        <a:defRPr sz="9900" kern="1200">
          <a:solidFill>
            <a:schemeClr val="tx1"/>
          </a:solidFill>
          <a:latin typeface="+mn-lt"/>
          <a:ea typeface="+mn-ea"/>
          <a:cs typeface="+mn-cs"/>
        </a:defRPr>
      </a:lvl8pPr>
      <a:lvl9pPr marL="19236690" indent="-1131570" algn="l" defTabSz="4526280" rtl="0" eaLnBrk="1" latinLnBrk="0" hangingPunct="1">
        <a:spcBef>
          <a:spcPct val="20000"/>
        </a:spcBef>
        <a:buFont typeface="Arial" pitchFamily="34" charset="0"/>
        <a:buChar char="•"/>
        <a:defRPr sz="9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26280" rtl="0" eaLnBrk="1" latinLnBrk="0" hangingPunct="1">
        <a:defRPr sz="8900" kern="1200">
          <a:solidFill>
            <a:schemeClr val="tx1"/>
          </a:solidFill>
          <a:latin typeface="+mn-lt"/>
          <a:ea typeface="+mn-ea"/>
          <a:cs typeface="+mn-cs"/>
        </a:defRPr>
      </a:lvl1pPr>
      <a:lvl2pPr marL="2263140" algn="l" defTabSz="4526280" rtl="0" eaLnBrk="1" latinLnBrk="0" hangingPunct="1">
        <a:defRPr sz="8900" kern="1200">
          <a:solidFill>
            <a:schemeClr val="tx1"/>
          </a:solidFill>
          <a:latin typeface="+mn-lt"/>
          <a:ea typeface="+mn-ea"/>
          <a:cs typeface="+mn-cs"/>
        </a:defRPr>
      </a:lvl2pPr>
      <a:lvl3pPr marL="4526280" algn="l" defTabSz="4526280" rtl="0" eaLnBrk="1" latinLnBrk="0" hangingPunct="1">
        <a:defRPr sz="8900" kern="1200">
          <a:solidFill>
            <a:schemeClr val="tx1"/>
          </a:solidFill>
          <a:latin typeface="+mn-lt"/>
          <a:ea typeface="+mn-ea"/>
          <a:cs typeface="+mn-cs"/>
        </a:defRPr>
      </a:lvl3pPr>
      <a:lvl4pPr marL="6789420" algn="l" defTabSz="4526280" rtl="0" eaLnBrk="1" latinLnBrk="0" hangingPunct="1">
        <a:defRPr sz="8900" kern="1200">
          <a:solidFill>
            <a:schemeClr val="tx1"/>
          </a:solidFill>
          <a:latin typeface="+mn-lt"/>
          <a:ea typeface="+mn-ea"/>
          <a:cs typeface="+mn-cs"/>
        </a:defRPr>
      </a:lvl4pPr>
      <a:lvl5pPr marL="9052560" algn="l" defTabSz="4526280" rtl="0" eaLnBrk="1" latinLnBrk="0" hangingPunct="1">
        <a:defRPr sz="8900" kern="1200">
          <a:solidFill>
            <a:schemeClr val="tx1"/>
          </a:solidFill>
          <a:latin typeface="+mn-lt"/>
          <a:ea typeface="+mn-ea"/>
          <a:cs typeface="+mn-cs"/>
        </a:defRPr>
      </a:lvl5pPr>
      <a:lvl6pPr marL="11315700" algn="l" defTabSz="4526280" rtl="0" eaLnBrk="1" latinLnBrk="0" hangingPunct="1">
        <a:defRPr sz="8900" kern="1200">
          <a:solidFill>
            <a:schemeClr val="tx1"/>
          </a:solidFill>
          <a:latin typeface="+mn-lt"/>
          <a:ea typeface="+mn-ea"/>
          <a:cs typeface="+mn-cs"/>
        </a:defRPr>
      </a:lvl6pPr>
      <a:lvl7pPr marL="13578840" algn="l" defTabSz="4526280" rtl="0" eaLnBrk="1" latinLnBrk="0" hangingPunct="1">
        <a:defRPr sz="8900" kern="1200">
          <a:solidFill>
            <a:schemeClr val="tx1"/>
          </a:solidFill>
          <a:latin typeface="+mn-lt"/>
          <a:ea typeface="+mn-ea"/>
          <a:cs typeface="+mn-cs"/>
        </a:defRPr>
      </a:lvl7pPr>
      <a:lvl8pPr marL="15841980" algn="l" defTabSz="4526280" rtl="0" eaLnBrk="1" latinLnBrk="0" hangingPunct="1">
        <a:defRPr sz="8900" kern="1200">
          <a:solidFill>
            <a:schemeClr val="tx1"/>
          </a:solidFill>
          <a:latin typeface="+mn-lt"/>
          <a:ea typeface="+mn-ea"/>
          <a:cs typeface="+mn-cs"/>
        </a:defRPr>
      </a:lvl8pPr>
      <a:lvl9pPr marL="18105120" algn="l" defTabSz="4526280" rtl="0" eaLnBrk="1" latinLnBrk="0" hangingPunct="1">
        <a:defRPr sz="8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3893" y="10020300"/>
            <a:ext cx="8378346" cy="317231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2628" tIns="226314" rIns="452628" bIns="226314"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027464" y="10020300"/>
            <a:ext cx="8763000" cy="317231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2628" tIns="226314" rIns="452628" bIns="226314"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8004631" y="10020300"/>
            <a:ext cx="8763000" cy="317231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2628" tIns="226314" rIns="452628" bIns="226314"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7072431" y="10020300"/>
            <a:ext cx="8610600" cy="317231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2628" tIns="226314" rIns="452628" bIns="226314"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5358" y="7749542"/>
            <a:ext cx="8286673" cy="18897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2628" tIns="226314" rIns="452628" bIns="226314" rtlCol="0" anchor="ctr"/>
          <a:lstStyle/>
          <a:p>
            <a:pPr algn="ctr"/>
            <a:r>
              <a:rPr lang="en-GB" sz="7200" b="1" dirty="0">
                <a:solidFill>
                  <a:srgbClr val="084987"/>
                </a:solidFill>
                <a:latin typeface="Helvetica Neue"/>
                <a:cs typeface="Helvetica Neue"/>
              </a:rPr>
              <a:t>ABSTRACT</a:t>
            </a:r>
          </a:p>
        </p:txBody>
      </p:sp>
      <p:sp>
        <p:nvSpPr>
          <p:cNvPr id="7" name="Rectangle 6"/>
          <p:cNvSpPr/>
          <p:nvPr/>
        </p:nvSpPr>
        <p:spPr>
          <a:xfrm>
            <a:off x="323893" y="20882610"/>
            <a:ext cx="8378346" cy="14401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2628" tIns="226314" rIns="452628" bIns="226314" rtlCol="0" anchor="ctr"/>
          <a:lstStyle/>
          <a:p>
            <a:pPr algn="ctr"/>
            <a:r>
              <a:rPr lang="en-US" sz="7200" b="1" dirty="0">
                <a:solidFill>
                  <a:srgbClr val="084987"/>
                </a:solidFill>
                <a:latin typeface="Helvetica Neue"/>
                <a:cs typeface="Helvetica Neue"/>
              </a:rPr>
              <a:t>OBJECTIVES</a:t>
            </a:r>
          </a:p>
        </p:txBody>
      </p:sp>
      <p:sp>
        <p:nvSpPr>
          <p:cNvPr id="8" name="Rectangle 7"/>
          <p:cNvSpPr/>
          <p:nvPr/>
        </p:nvSpPr>
        <p:spPr>
          <a:xfrm>
            <a:off x="323893" y="29283660"/>
            <a:ext cx="8378346" cy="23774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2628" tIns="226314" rIns="452628" bIns="226314" rtlCol="0" anchor="ctr"/>
          <a:lstStyle/>
          <a:p>
            <a:pPr algn="ctr"/>
            <a:r>
              <a:rPr lang="en-US" sz="7200" b="1" dirty="0">
                <a:solidFill>
                  <a:srgbClr val="084987"/>
                </a:solidFill>
                <a:latin typeface="Helvetica Neue"/>
                <a:cs typeface="Helvetica Neue"/>
              </a:rPr>
              <a:t>LITERATURE</a:t>
            </a:r>
            <a:r>
              <a:rPr lang="en-US" sz="68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84987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7200" b="1" dirty="0">
                <a:solidFill>
                  <a:srgbClr val="084987"/>
                </a:solidFill>
                <a:latin typeface="Helvetica Neue"/>
                <a:cs typeface="Helvetica Neue"/>
              </a:rPr>
              <a:t>REVIEW</a:t>
            </a:r>
            <a:r>
              <a:rPr lang="en-US" sz="68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84987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9047597" y="7749542"/>
            <a:ext cx="8742867" cy="18897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2628" tIns="226314" rIns="452628" bIns="226314" rtlCol="0" anchor="ctr"/>
          <a:lstStyle/>
          <a:p>
            <a:pPr algn="ctr"/>
            <a:r>
              <a:rPr lang="en-US" sz="7200" b="1" dirty="0">
                <a:solidFill>
                  <a:srgbClr val="084987"/>
                </a:solidFill>
                <a:latin typeface="Helvetica Neue"/>
                <a:cs typeface="Helvetica Neue"/>
              </a:rPr>
              <a:t>METHODOLOGY</a:t>
            </a:r>
          </a:p>
        </p:txBody>
      </p:sp>
      <p:sp>
        <p:nvSpPr>
          <p:cNvPr id="10" name="Rectangle 9"/>
          <p:cNvSpPr/>
          <p:nvPr/>
        </p:nvSpPr>
        <p:spPr>
          <a:xfrm>
            <a:off x="18004632" y="7749542"/>
            <a:ext cx="8762999" cy="18897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2628" tIns="226314" rIns="452628" bIns="226314" rtlCol="0" anchor="ctr"/>
          <a:lstStyle/>
          <a:p>
            <a:pPr algn="ctr"/>
            <a:r>
              <a:rPr lang="en-US" sz="7200" b="1" dirty="0">
                <a:solidFill>
                  <a:srgbClr val="084987"/>
                </a:solidFill>
                <a:latin typeface="Helvetica Neue"/>
                <a:cs typeface="Helvetica Neue"/>
              </a:rPr>
              <a:t>RESULTS</a:t>
            </a:r>
            <a:r>
              <a:rPr lang="en-US" sz="69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84987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7200" b="1" dirty="0">
                <a:solidFill>
                  <a:srgbClr val="084987"/>
                </a:solidFill>
                <a:latin typeface="Helvetica Neue"/>
                <a:cs typeface="Helvetica Neue"/>
              </a:rPr>
              <a:t>and</a:t>
            </a:r>
            <a:r>
              <a:rPr lang="en-US" sz="69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84987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7200" b="1" dirty="0">
                <a:solidFill>
                  <a:srgbClr val="084987"/>
                </a:solidFill>
                <a:latin typeface="Helvetica Neue"/>
                <a:cs typeface="Helvetica Neue"/>
              </a:rPr>
              <a:t>DISCUSSION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7072431" y="24441714"/>
            <a:ext cx="8610600" cy="14401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2628" tIns="226314" rIns="452628" bIns="226314" rtlCol="0" anchor="ctr"/>
          <a:lstStyle/>
          <a:p>
            <a:pPr algn="ctr"/>
            <a:r>
              <a:rPr lang="en-US" sz="7200" b="1" dirty="0">
                <a:solidFill>
                  <a:srgbClr val="084987"/>
                </a:solidFill>
                <a:latin typeface="Helvetica Neue"/>
                <a:cs typeface="Helvetica Neue"/>
              </a:rPr>
              <a:t>CONCLUSION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7072432" y="33413700"/>
            <a:ext cx="8610600" cy="1440180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2628" tIns="226314" rIns="452628" bIns="226314" rtlCol="0" anchor="ctr"/>
          <a:lstStyle/>
          <a:p>
            <a:pPr algn="ctr"/>
            <a:r>
              <a:rPr lang="en-US" sz="7200" b="1" dirty="0">
                <a:solidFill>
                  <a:srgbClr val="084987"/>
                </a:solidFill>
                <a:latin typeface="Helvetica Neue"/>
                <a:cs typeface="Helvetica Neue"/>
              </a:rPr>
              <a:t>REFERENCES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606104" y="1333500"/>
            <a:ext cx="20705327" cy="3781035"/>
          </a:xfrm>
          <a:prstGeom prst="rect">
            <a:avLst/>
          </a:prstGeom>
          <a:noFill/>
        </p:spPr>
        <p:txBody>
          <a:bodyPr wrap="square" lIns="452628" tIns="226314" rIns="452628" bIns="226314" rtlCol="0">
            <a:spAutoFit/>
          </a:bodyPr>
          <a:lstStyle/>
          <a:p>
            <a:r>
              <a:rPr lang="en-US" sz="7200" b="1" dirty="0" smtClean="0">
                <a:solidFill>
                  <a:srgbClr val="084987"/>
                </a:solidFill>
                <a:latin typeface="Helvetica Neue"/>
                <a:cs typeface="Helvetica Neue"/>
              </a:rPr>
              <a:t>Department</a:t>
            </a:r>
          </a:p>
          <a:p>
            <a:r>
              <a:rPr lang="en-US" sz="7200" dirty="0" smtClean="0">
                <a:solidFill>
                  <a:srgbClr val="084987"/>
                </a:solidFill>
                <a:latin typeface="Helvetica Neue"/>
                <a:cs typeface="Helvetica Neue"/>
              </a:rPr>
              <a:t>Student(s) Name(s)</a:t>
            </a:r>
          </a:p>
          <a:p>
            <a:r>
              <a:rPr lang="en-US" sz="7200" dirty="0" smtClean="0">
                <a:solidFill>
                  <a:srgbClr val="084987"/>
                </a:solidFill>
                <a:latin typeface="Helvetica Neue"/>
                <a:cs typeface="Helvetica Neue"/>
              </a:rPr>
              <a:t>Supervisor Name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2204" y="1562100"/>
            <a:ext cx="11458186" cy="236220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27094681" y="7749542"/>
            <a:ext cx="8588350" cy="18897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2628" tIns="226314" rIns="452628" bIns="226314" rtlCol="0" anchor="ctr"/>
          <a:lstStyle/>
          <a:p>
            <a:pPr algn="ctr"/>
            <a:r>
              <a:rPr lang="en-US" sz="7200" b="1" dirty="0">
                <a:solidFill>
                  <a:srgbClr val="084987"/>
                </a:solidFill>
                <a:latin typeface="Helvetica Neue"/>
                <a:cs typeface="Helvetica Neue"/>
              </a:rPr>
              <a:t>RESULTS</a:t>
            </a:r>
            <a:r>
              <a:rPr lang="en-US" sz="69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84987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7200" b="1" dirty="0">
                <a:solidFill>
                  <a:srgbClr val="084987"/>
                </a:solidFill>
                <a:latin typeface="Helvetica Neue"/>
                <a:cs typeface="Helvetica Neue"/>
              </a:rPr>
              <a:t>and</a:t>
            </a:r>
            <a:r>
              <a:rPr lang="en-US" sz="69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84987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7200" b="1" dirty="0">
                <a:solidFill>
                  <a:srgbClr val="084987"/>
                </a:solidFill>
                <a:latin typeface="Helvetica Neue"/>
                <a:cs typeface="Helvetica Neue"/>
              </a:rPr>
              <a:t>DISCUSSION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263134"/>
            <a:ext cx="36009263" cy="62476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02431" y="4991100"/>
            <a:ext cx="35204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084987"/>
                </a:solidFill>
                <a:latin typeface="Helvetica Neue"/>
                <a:cs typeface="Helvetica Neue"/>
              </a:rPr>
              <a:t>Project </a:t>
            </a:r>
            <a:r>
              <a:rPr lang="en-US" sz="7200" b="1" dirty="0" smtClean="0">
                <a:solidFill>
                  <a:srgbClr val="084987"/>
                </a:solidFill>
                <a:latin typeface="Helvetica Neue"/>
                <a:cs typeface="Helvetica Neue"/>
              </a:rPr>
              <a:t>Title</a:t>
            </a:r>
            <a:endParaRPr lang="en-US" sz="7200" b="1" dirty="0">
              <a:solidFill>
                <a:srgbClr val="084987"/>
              </a:solidFill>
              <a:latin typeface="Helvetica Neue"/>
              <a:cs typeface="Helvetica Neue"/>
            </a:endParaRPr>
          </a:p>
          <a:p>
            <a:r>
              <a:rPr lang="en-US" sz="7200" dirty="0" smtClean="0">
                <a:solidFill>
                  <a:srgbClr val="084987"/>
                </a:solidFill>
                <a:latin typeface="Helvetica Neue"/>
                <a:cs typeface="Helvetica Neue"/>
              </a:rPr>
              <a:t>Funding Agency/Project Number (if any)</a:t>
            </a:r>
            <a:endParaRPr lang="en-US" sz="7200" dirty="0">
              <a:solidFill>
                <a:srgbClr val="084987"/>
              </a:solidFill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7836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595ca7b-3a15-4971-af5f-cadc29c03e04">QPT3VHF6MKWP-83287781-45024</_dlc_DocId>
    <_dlc_DocIdUrl xmlns="4595ca7b-3a15-4971-af5f-cadc29c03e04">
      <Url>https://qataruniversity-prd.qu.edu.qa/_layouts/15/DocIdRedir.aspx?ID=QPT3VHF6MKWP-83287781-45024</Url>
      <Description>QPT3VHF6MKWP-83287781-45024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1B8B0ECDBA3C64CA17A0EDA1F583A22" ma:contentTypeVersion="10" ma:contentTypeDescription="Create a new document." ma:contentTypeScope="" ma:versionID="7d8cd048ccc8525b498775d87f95a921">
  <xsd:schema xmlns:xsd="http://www.w3.org/2001/XMLSchema" xmlns:xs="http://www.w3.org/2001/XMLSchema" xmlns:p="http://schemas.microsoft.com/office/2006/metadata/properties" xmlns:ns2="4595ca7b-3a15-4971-af5f-cadc29c03e04" targetNamespace="http://schemas.microsoft.com/office/2006/metadata/properties" ma:root="true" ma:fieldsID="91704bcc1b3d810af0b8b673c3023ee6" ns2:_="">
    <xsd:import namespace="4595ca7b-3a15-4971-af5f-cadc29c03e0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95ca7b-3a15-4971-af5f-cadc29c03e0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F1BFAC9-C9F5-444E-89B5-0C85030529E7}"/>
</file>

<file path=customXml/itemProps2.xml><?xml version="1.0" encoding="utf-8"?>
<ds:datastoreItem xmlns:ds="http://schemas.openxmlformats.org/officeDocument/2006/customXml" ds:itemID="{6C204C05-A290-4F16-99C0-40F7D5772D89}"/>
</file>

<file path=customXml/itemProps3.xml><?xml version="1.0" encoding="utf-8"?>
<ds:datastoreItem xmlns:ds="http://schemas.openxmlformats.org/officeDocument/2006/customXml" ds:itemID="{A6762773-D715-4590-8A8F-00645C8D88AB}"/>
</file>

<file path=customXml/itemProps4.xml><?xml version="1.0" encoding="utf-8"?>
<ds:datastoreItem xmlns:ds="http://schemas.openxmlformats.org/officeDocument/2006/customXml" ds:itemID="{339604AF-5198-4AE8-84D9-A783866E628E}"/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29</Words>
  <Application>Microsoft Office PowerPoint</Application>
  <PresentationFormat>Custom</PresentationFormat>
  <Paragraphs>13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Qatar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Sherin Mohamed Abdelhamid</dc:creator>
  <cp:lastModifiedBy>QU</cp:lastModifiedBy>
  <cp:revision>25</cp:revision>
  <dcterms:created xsi:type="dcterms:W3CDTF">2013-04-23T09:53:18Z</dcterms:created>
  <dcterms:modified xsi:type="dcterms:W3CDTF">2016-02-24T08:33:21Z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0x01010071B8B0ECDBA3C64CA17A0EDA1F583A22</vt:lpwstr>
  </property>
  <property fmtid="{D5CDD505-2E9C-101B-9397-08002B2CF9AE}" pid="3" name="_dlc_DocIdItemGuid">
    <vt:lpwstr>1d9ba4fe-0ae1-4128-b04a-2d6c26def75b</vt:lpwstr>
  </property>
</Properties>
</file>